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91" r:id="rId9"/>
    <p:sldId id="264" r:id="rId10"/>
    <p:sldId id="268" r:id="rId11"/>
    <p:sldId id="286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7244146" cy="4297494"/>
          </a:xfrm>
        </p:spPr>
        <p:txBody>
          <a:bodyPr>
            <a:noAutofit/>
          </a:bodyPr>
          <a:lstStyle/>
          <a:p>
            <a:r>
              <a:rPr lang="en-US" sz="4800" dirty="0"/>
              <a:t>Sorting Collections using Comparable and Comparator in Java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					</a:t>
            </a:r>
            <a:r>
              <a:rPr lang="en-US" sz="2000" dirty="0"/>
              <a:t>Guruprasad h  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3ED257-DE6C-DA87-176B-4A4F7315CD59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938712" y="3203024"/>
            <a:ext cx="583686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Collections Framework provides ways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Sorting is essential in many applications: ranking, searching, displaying,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provides two main interfaces for sorting: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Comparable – natural/default sorting.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 – custom sorting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IN" dirty="0"/>
              <a:t>Comparable Interface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FDB3C6C6-1DB8-7BEA-791A-2D3E2A6669F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350599" y="207525"/>
            <a:ext cx="6788727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java.lang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ordering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implements Comparable&lt;T&gt;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 override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📦 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Student implements Comparable&lt;Student&gt;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 age; String name;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(Student 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this.age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🧪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Collections.sort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(list); // sorts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IN" dirty="0"/>
              <a:t>Comparator Interface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2862839-0E8D-F9DE-54E4-7FCCE3947AF6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28918" y="605818"/>
            <a:ext cx="603324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java.util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sorting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sorting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Must override compare(T o1, T o2).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📦 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Comparator&lt;Student&gt;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(s1, s2) -&gt; s1.name.compareTo(s2.name);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🧪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Collections.sort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(list,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IN" dirty="0"/>
              <a:t>Comparable vs Comparator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734AC05-9A4D-6448-32B8-BC72FF32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57797"/>
              </p:ext>
            </p:extLst>
          </p:nvPr>
        </p:nvGraphicFramePr>
        <p:xfrm>
          <a:off x="762000" y="2904014"/>
          <a:ext cx="9511554" cy="27432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170518">
                  <a:extLst>
                    <a:ext uri="{9D8B030D-6E8A-4147-A177-3AD203B41FA5}">
                      <a16:colId xmlns:a16="http://schemas.microsoft.com/office/drawing/2014/main" val="2399636999"/>
                    </a:ext>
                  </a:extLst>
                </a:gridCol>
                <a:gridCol w="3170518">
                  <a:extLst>
                    <a:ext uri="{9D8B030D-6E8A-4147-A177-3AD203B41FA5}">
                      <a16:colId xmlns:a16="http://schemas.microsoft.com/office/drawing/2014/main" val="1796097897"/>
                    </a:ext>
                  </a:extLst>
                </a:gridCol>
                <a:gridCol w="3170518">
                  <a:extLst>
                    <a:ext uri="{9D8B030D-6E8A-4147-A177-3AD203B41FA5}">
                      <a16:colId xmlns:a16="http://schemas.microsoft.com/office/drawing/2014/main" val="3118153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822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java.lang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java.util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55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compareTo(Object 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compare(Object o1, Object o2)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30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Sorting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Inside the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Outside the 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411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Natural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Custom or multiple orderings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01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one logic per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 logics for same 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726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3B182-D917-C624-81F5-F8F877BA26C4}"/>
              </a:ext>
            </a:extLst>
          </p:cNvPr>
          <p:cNvSpPr txBox="1"/>
          <p:nvPr/>
        </p:nvSpPr>
        <p:spPr>
          <a:xfrm>
            <a:off x="3713630" y="371250"/>
            <a:ext cx="814667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 Student implements Comparable&lt;Student&gt;</a:t>
            </a:r>
          </a:p>
          <a:p>
            <a:r>
              <a:rPr lang="en-IN" dirty="0"/>
              <a:t> {</a:t>
            </a:r>
          </a:p>
          <a:p>
            <a:r>
              <a:rPr lang="en-IN" dirty="0"/>
              <a:t>    String name;</a:t>
            </a:r>
          </a:p>
          <a:p>
            <a:r>
              <a:rPr lang="en-IN" dirty="0"/>
              <a:t>    int age;</a:t>
            </a:r>
          </a:p>
          <a:p>
            <a:endParaRPr lang="en-IN" dirty="0"/>
          </a:p>
          <a:p>
            <a:r>
              <a:rPr lang="en-IN" dirty="0"/>
              <a:t>    public int </a:t>
            </a:r>
            <a:r>
              <a:rPr lang="en-IN" dirty="0" err="1"/>
              <a:t>compareTo</a:t>
            </a:r>
            <a:r>
              <a:rPr lang="en-IN" dirty="0"/>
              <a:t>(Student other) 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return </a:t>
            </a:r>
            <a:r>
              <a:rPr lang="en-IN" dirty="0" err="1"/>
              <a:t>this.age</a:t>
            </a:r>
            <a:r>
              <a:rPr lang="en-IN" dirty="0"/>
              <a:t> - </a:t>
            </a:r>
            <a:r>
              <a:rPr lang="en-IN" dirty="0" err="1"/>
              <a:t>other.age</a:t>
            </a:r>
            <a:r>
              <a:rPr lang="en-IN" dirty="0"/>
              <a:t>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public class Main 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</a:t>
            </a:r>
          </a:p>
          <a:p>
            <a:r>
              <a:rPr lang="en-IN" dirty="0"/>
              <a:t>    {</a:t>
            </a:r>
          </a:p>
          <a:p>
            <a:r>
              <a:rPr lang="en-IN" dirty="0"/>
              <a:t>        List&lt;Student&gt; list = </a:t>
            </a:r>
            <a:r>
              <a:rPr lang="en-IN" dirty="0" err="1"/>
              <a:t>Arrays.asList</a:t>
            </a:r>
            <a:r>
              <a:rPr lang="en-IN" dirty="0"/>
              <a:t>(</a:t>
            </a:r>
          </a:p>
          <a:p>
            <a:r>
              <a:rPr lang="en-IN" dirty="0"/>
              <a:t>            new Student("Alice", 22),</a:t>
            </a:r>
          </a:p>
          <a:p>
            <a:r>
              <a:rPr lang="en-IN" dirty="0"/>
              <a:t>            new Student("Bob", 20)</a:t>
            </a:r>
          </a:p>
          <a:p>
            <a:r>
              <a:rPr lang="en-IN" dirty="0"/>
              <a:t>        );</a:t>
            </a:r>
          </a:p>
          <a:p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Collections.sort</a:t>
            </a:r>
            <a:r>
              <a:rPr lang="en-IN" dirty="0"/>
              <a:t>(list); // Comparable</a:t>
            </a:r>
          </a:p>
          <a:p>
            <a:r>
              <a:rPr lang="en-IN" dirty="0"/>
              <a:t>        </a:t>
            </a:r>
            <a:r>
              <a:rPr lang="en-IN" dirty="0" err="1"/>
              <a:t>list.sort</a:t>
            </a:r>
            <a:r>
              <a:rPr lang="en-IN" dirty="0"/>
              <a:t>((s1, s2) -&gt; s1.name.compareTo(s2.name)); // Comparator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E2C8E5-56C7-4D59-1B6B-9FF84B3A36A0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3801127" y="2406016"/>
            <a:ext cx="648902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One natural sort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You can modify the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Comparator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Multiple sorting options are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You don’t want to or can’t change the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126</TotalTime>
  <Words>459</Words>
  <Application>Microsoft Office PowerPoint</Application>
  <PresentationFormat>Widescreen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Times New Roman</vt:lpstr>
      <vt:lpstr>Custom</vt:lpstr>
      <vt:lpstr>Sorting Collections using Comparable and Comparator in Java       Guruprasad h  d</vt:lpstr>
      <vt:lpstr>Introduction</vt:lpstr>
      <vt:lpstr>Comparable Interface</vt:lpstr>
      <vt:lpstr>PowerPoint Presentation</vt:lpstr>
      <vt:lpstr>Comparator Interface</vt:lpstr>
      <vt:lpstr>PowerPoint Presentation</vt:lpstr>
      <vt:lpstr>Comparable vs Comparator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Collections using Comparable and Comparator in Java       Guruprasad h  d</dc:title>
  <dc:creator>GURUPRASAD</dc:creator>
  <cp:lastModifiedBy>GURUPRASAD</cp:lastModifiedBy>
  <cp:revision>4</cp:revision>
  <dcterms:created xsi:type="dcterms:W3CDTF">2025-07-29T16:21:33Z</dcterms:created>
  <dcterms:modified xsi:type="dcterms:W3CDTF">2025-08-01T10:40:35Z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